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8" r:id="rId2"/>
    <p:sldId id="317" r:id="rId3"/>
    <p:sldId id="315" r:id="rId4"/>
    <p:sldId id="270" r:id="rId5"/>
    <p:sldId id="312" r:id="rId6"/>
    <p:sldId id="297" r:id="rId7"/>
    <p:sldId id="318" r:id="rId8"/>
    <p:sldId id="288" r:id="rId9"/>
    <p:sldId id="260" r:id="rId10"/>
    <p:sldId id="261" r:id="rId11"/>
    <p:sldId id="300" r:id="rId12"/>
    <p:sldId id="286" r:id="rId13"/>
    <p:sldId id="258" r:id="rId14"/>
    <p:sldId id="259" r:id="rId15"/>
    <p:sldId id="301" r:id="rId16"/>
    <p:sldId id="305" r:id="rId17"/>
    <p:sldId id="284" r:id="rId18"/>
    <p:sldId id="292" r:id="rId19"/>
    <p:sldId id="302" r:id="rId20"/>
    <p:sldId id="263" r:id="rId21"/>
    <p:sldId id="310" r:id="rId22"/>
    <p:sldId id="293" r:id="rId23"/>
    <p:sldId id="290" r:id="rId24"/>
    <p:sldId id="313" r:id="rId25"/>
    <p:sldId id="314" r:id="rId26"/>
    <p:sldId id="298" r:id="rId27"/>
    <p:sldId id="304" r:id="rId28"/>
    <p:sldId id="295" r:id="rId29"/>
    <p:sldId id="296" r:id="rId30"/>
    <p:sldId id="309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3" autoAdjust="0"/>
  </p:normalViewPr>
  <p:slideViewPr>
    <p:cSldViewPr snapToGrid="0" snapToObjects="1">
      <p:cViewPr varScale="1">
        <p:scale>
          <a:sx n="83" d="100"/>
          <a:sy n="83" d="100"/>
        </p:scale>
        <p:origin x="14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299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7DDF6-9508-45BB-82F9-F108F897898F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7C2EF3-1F86-4808-8D8A-C51FC827E75F}">
      <dgm:prSet custT="1"/>
      <dgm:spPr/>
      <dgm:t>
        <a:bodyPr/>
        <a:lstStyle/>
        <a:p>
          <a:r>
            <a:rPr lang="en-US" sz="1800" b="1" dirty="0"/>
            <a:t>purpose gives direction to talent</a:t>
          </a:r>
        </a:p>
      </dgm:t>
    </dgm:pt>
    <dgm:pt modelId="{9D1389BD-CE95-4327-ADD7-5B735242C30E}" type="parTrans" cxnId="{B142AED6-9E3C-436A-A667-C35BFDBF153C}">
      <dgm:prSet/>
      <dgm:spPr/>
      <dgm:t>
        <a:bodyPr/>
        <a:lstStyle/>
        <a:p>
          <a:endParaRPr lang="en-US"/>
        </a:p>
      </dgm:t>
    </dgm:pt>
    <dgm:pt modelId="{B4D4E483-A554-4B3A-B502-BF18E5E1458B}" type="sibTrans" cxnId="{B142AED6-9E3C-436A-A667-C35BFDBF153C}">
      <dgm:prSet/>
      <dgm:spPr/>
      <dgm:t>
        <a:bodyPr/>
        <a:lstStyle/>
        <a:p>
          <a:endParaRPr lang="en-US"/>
        </a:p>
      </dgm:t>
    </dgm:pt>
    <dgm:pt modelId="{8AB989CF-362E-469B-9522-263A7D08AE2A}">
      <dgm:prSet custT="1"/>
      <dgm:spPr/>
      <dgm:t>
        <a:bodyPr/>
        <a:lstStyle/>
        <a:p>
          <a:r>
            <a:rPr lang="en-US" sz="1800" b="1" dirty="0"/>
            <a:t>who needs you - who needs your story</a:t>
          </a:r>
        </a:p>
      </dgm:t>
    </dgm:pt>
    <dgm:pt modelId="{0B3DF223-2446-418D-B37A-BEACB86390E7}" type="parTrans" cxnId="{6605ECAE-0FA9-41FE-9687-E0F3365074C3}">
      <dgm:prSet/>
      <dgm:spPr/>
      <dgm:t>
        <a:bodyPr/>
        <a:lstStyle/>
        <a:p>
          <a:endParaRPr lang="en-US"/>
        </a:p>
      </dgm:t>
    </dgm:pt>
    <dgm:pt modelId="{AD6A4111-14B8-4029-A1E0-E0047A8462D0}" type="sibTrans" cxnId="{6605ECAE-0FA9-41FE-9687-E0F3365074C3}">
      <dgm:prSet/>
      <dgm:spPr/>
      <dgm:t>
        <a:bodyPr/>
        <a:lstStyle/>
        <a:p>
          <a:endParaRPr lang="en-US"/>
        </a:p>
      </dgm:t>
    </dgm:pt>
    <dgm:pt modelId="{9816588C-1AC1-4ADF-BCA5-8A8040D8EE9E}">
      <dgm:prSet custT="1"/>
      <dgm:spPr/>
      <dgm:t>
        <a:bodyPr/>
        <a:lstStyle/>
        <a:p>
          <a:r>
            <a:rPr lang="en-US" sz="1800" b="1" dirty="0"/>
            <a:t>be the hero of your own story</a:t>
          </a:r>
        </a:p>
      </dgm:t>
    </dgm:pt>
    <dgm:pt modelId="{7172BF52-C8D6-45F6-AD42-7A15745522D2}" type="parTrans" cxnId="{C5472F6C-E7DD-44B0-BDC6-08133B1854FA}">
      <dgm:prSet/>
      <dgm:spPr/>
      <dgm:t>
        <a:bodyPr/>
        <a:lstStyle/>
        <a:p>
          <a:endParaRPr lang="en-US"/>
        </a:p>
      </dgm:t>
    </dgm:pt>
    <dgm:pt modelId="{0DD2D84F-4EA7-435D-AEEE-BD729EEC47B7}" type="sibTrans" cxnId="{C5472F6C-E7DD-44B0-BDC6-08133B1854FA}">
      <dgm:prSet/>
      <dgm:spPr/>
      <dgm:t>
        <a:bodyPr/>
        <a:lstStyle/>
        <a:p>
          <a:endParaRPr lang="en-US"/>
        </a:p>
      </dgm:t>
    </dgm:pt>
    <dgm:pt modelId="{7CDA865A-139D-4463-ADE3-A7C1CE4B65BF}">
      <dgm:prSet custT="1"/>
      <dgm:spPr/>
      <dgm:t>
        <a:bodyPr/>
        <a:lstStyle/>
        <a:p>
          <a:r>
            <a:rPr lang="en-US" sz="1800" b="1" dirty="0"/>
            <a:t>align your heart, truths, and energy</a:t>
          </a:r>
        </a:p>
      </dgm:t>
    </dgm:pt>
    <dgm:pt modelId="{3D77813E-EE4C-49A3-9973-01CBDAC33229}" type="parTrans" cxnId="{53E7004B-9AF9-42D1-9F66-1895A5E7BFA2}">
      <dgm:prSet/>
      <dgm:spPr/>
      <dgm:t>
        <a:bodyPr/>
        <a:lstStyle/>
        <a:p>
          <a:endParaRPr lang="en-US"/>
        </a:p>
      </dgm:t>
    </dgm:pt>
    <dgm:pt modelId="{C09B669B-C551-4F62-B295-D405E73D80AF}" type="sibTrans" cxnId="{53E7004B-9AF9-42D1-9F66-1895A5E7BFA2}">
      <dgm:prSet/>
      <dgm:spPr/>
      <dgm:t>
        <a:bodyPr/>
        <a:lstStyle/>
        <a:p>
          <a:endParaRPr lang="en-US"/>
        </a:p>
      </dgm:t>
    </dgm:pt>
    <dgm:pt modelId="{A2E0AC9A-31A7-4CBB-8122-7B0DF1DE49A4}" type="pres">
      <dgm:prSet presAssocID="{7DE7DDF6-9508-45BB-82F9-F108F897898F}" presName="vert0" presStyleCnt="0">
        <dgm:presLayoutVars>
          <dgm:dir/>
          <dgm:animOne val="branch"/>
          <dgm:animLvl val="lvl"/>
        </dgm:presLayoutVars>
      </dgm:prSet>
      <dgm:spPr/>
    </dgm:pt>
    <dgm:pt modelId="{ACBB99AE-98A4-4286-B3E5-62AB8EBE59FB}" type="pres">
      <dgm:prSet presAssocID="{527C2EF3-1F86-4808-8D8A-C51FC827E75F}" presName="thickLine" presStyleLbl="alignNode1" presStyleIdx="0" presStyleCnt="4"/>
      <dgm:spPr/>
    </dgm:pt>
    <dgm:pt modelId="{BCCBFE7F-1289-43AF-BAFC-1BB218E54840}" type="pres">
      <dgm:prSet presAssocID="{527C2EF3-1F86-4808-8D8A-C51FC827E75F}" presName="horz1" presStyleCnt="0"/>
      <dgm:spPr/>
    </dgm:pt>
    <dgm:pt modelId="{45E62BE1-AD4A-4EE0-80BF-DFDAF56F9E95}" type="pres">
      <dgm:prSet presAssocID="{527C2EF3-1F86-4808-8D8A-C51FC827E75F}" presName="tx1" presStyleLbl="revTx" presStyleIdx="0" presStyleCnt="4"/>
      <dgm:spPr/>
    </dgm:pt>
    <dgm:pt modelId="{25201890-FDE5-489A-9745-DD129688CFA5}" type="pres">
      <dgm:prSet presAssocID="{527C2EF3-1F86-4808-8D8A-C51FC827E75F}" presName="vert1" presStyleCnt="0"/>
      <dgm:spPr/>
    </dgm:pt>
    <dgm:pt modelId="{6194B33C-2896-4A0B-9114-0CE3B257BF4E}" type="pres">
      <dgm:prSet presAssocID="{8AB989CF-362E-469B-9522-263A7D08AE2A}" presName="thickLine" presStyleLbl="alignNode1" presStyleIdx="1" presStyleCnt="4"/>
      <dgm:spPr/>
    </dgm:pt>
    <dgm:pt modelId="{52014AC3-AEF2-4809-8253-8DB5C8ED695A}" type="pres">
      <dgm:prSet presAssocID="{8AB989CF-362E-469B-9522-263A7D08AE2A}" presName="horz1" presStyleCnt="0"/>
      <dgm:spPr/>
    </dgm:pt>
    <dgm:pt modelId="{F66EA066-4A70-40A2-A973-352890B05DD8}" type="pres">
      <dgm:prSet presAssocID="{8AB989CF-362E-469B-9522-263A7D08AE2A}" presName="tx1" presStyleLbl="revTx" presStyleIdx="1" presStyleCnt="4"/>
      <dgm:spPr/>
    </dgm:pt>
    <dgm:pt modelId="{CFA3769C-036C-4B13-AE9E-03E4DC178C93}" type="pres">
      <dgm:prSet presAssocID="{8AB989CF-362E-469B-9522-263A7D08AE2A}" presName="vert1" presStyleCnt="0"/>
      <dgm:spPr/>
    </dgm:pt>
    <dgm:pt modelId="{BDF5B465-9AB8-465F-8A97-44CD7336AF41}" type="pres">
      <dgm:prSet presAssocID="{9816588C-1AC1-4ADF-BCA5-8A8040D8EE9E}" presName="thickLine" presStyleLbl="alignNode1" presStyleIdx="2" presStyleCnt="4"/>
      <dgm:spPr/>
    </dgm:pt>
    <dgm:pt modelId="{EE3CB2FF-21CC-4ACB-82D9-F3EE710017B0}" type="pres">
      <dgm:prSet presAssocID="{9816588C-1AC1-4ADF-BCA5-8A8040D8EE9E}" presName="horz1" presStyleCnt="0"/>
      <dgm:spPr/>
    </dgm:pt>
    <dgm:pt modelId="{EACCCDF2-0594-478B-B7AE-0372475EC3FE}" type="pres">
      <dgm:prSet presAssocID="{9816588C-1AC1-4ADF-BCA5-8A8040D8EE9E}" presName="tx1" presStyleLbl="revTx" presStyleIdx="2" presStyleCnt="4"/>
      <dgm:spPr/>
    </dgm:pt>
    <dgm:pt modelId="{CD2337B5-1781-41CE-85D7-B8E7CC2310EB}" type="pres">
      <dgm:prSet presAssocID="{9816588C-1AC1-4ADF-BCA5-8A8040D8EE9E}" presName="vert1" presStyleCnt="0"/>
      <dgm:spPr/>
    </dgm:pt>
    <dgm:pt modelId="{7323863D-E294-4CBA-9591-53B6642E86CE}" type="pres">
      <dgm:prSet presAssocID="{7CDA865A-139D-4463-ADE3-A7C1CE4B65BF}" presName="thickLine" presStyleLbl="alignNode1" presStyleIdx="3" presStyleCnt="4"/>
      <dgm:spPr/>
    </dgm:pt>
    <dgm:pt modelId="{21281B0B-906C-4D50-ABC0-A5F69ABAB9C3}" type="pres">
      <dgm:prSet presAssocID="{7CDA865A-139D-4463-ADE3-A7C1CE4B65BF}" presName="horz1" presStyleCnt="0"/>
      <dgm:spPr/>
    </dgm:pt>
    <dgm:pt modelId="{62B125E8-F723-4992-BA1E-2AF9885350B2}" type="pres">
      <dgm:prSet presAssocID="{7CDA865A-139D-4463-ADE3-A7C1CE4B65BF}" presName="tx1" presStyleLbl="revTx" presStyleIdx="3" presStyleCnt="4"/>
      <dgm:spPr/>
    </dgm:pt>
    <dgm:pt modelId="{ADC64C23-D4F5-4B36-879B-9613D79857E3}" type="pres">
      <dgm:prSet presAssocID="{7CDA865A-139D-4463-ADE3-A7C1CE4B65BF}" presName="vert1" presStyleCnt="0"/>
      <dgm:spPr/>
    </dgm:pt>
  </dgm:ptLst>
  <dgm:cxnLst>
    <dgm:cxn modelId="{53E7004B-9AF9-42D1-9F66-1895A5E7BFA2}" srcId="{7DE7DDF6-9508-45BB-82F9-F108F897898F}" destId="{7CDA865A-139D-4463-ADE3-A7C1CE4B65BF}" srcOrd="3" destOrd="0" parTransId="{3D77813E-EE4C-49A3-9973-01CBDAC33229}" sibTransId="{C09B669B-C551-4F62-B295-D405E73D80AF}"/>
    <dgm:cxn modelId="{C5472F6C-E7DD-44B0-BDC6-08133B1854FA}" srcId="{7DE7DDF6-9508-45BB-82F9-F108F897898F}" destId="{9816588C-1AC1-4ADF-BCA5-8A8040D8EE9E}" srcOrd="2" destOrd="0" parTransId="{7172BF52-C8D6-45F6-AD42-7A15745522D2}" sibTransId="{0DD2D84F-4EA7-435D-AEEE-BD729EEC47B7}"/>
    <dgm:cxn modelId="{FD159A7C-EBE9-43E9-947F-471245EC5471}" type="presOf" srcId="{527C2EF3-1F86-4808-8D8A-C51FC827E75F}" destId="{45E62BE1-AD4A-4EE0-80BF-DFDAF56F9E95}" srcOrd="0" destOrd="0" presId="urn:microsoft.com/office/officeart/2008/layout/LinedList"/>
    <dgm:cxn modelId="{68EA928A-8924-401E-8046-9D9822E17141}" type="presOf" srcId="{8AB989CF-362E-469B-9522-263A7D08AE2A}" destId="{F66EA066-4A70-40A2-A973-352890B05DD8}" srcOrd="0" destOrd="0" presId="urn:microsoft.com/office/officeart/2008/layout/LinedList"/>
    <dgm:cxn modelId="{54E7778C-26CD-44CE-A903-E49426735F9F}" type="presOf" srcId="{7CDA865A-139D-4463-ADE3-A7C1CE4B65BF}" destId="{62B125E8-F723-4992-BA1E-2AF9885350B2}" srcOrd="0" destOrd="0" presId="urn:microsoft.com/office/officeart/2008/layout/LinedList"/>
    <dgm:cxn modelId="{DA515E9A-71A2-44B0-8C36-4A8DFBCCB77A}" type="presOf" srcId="{9816588C-1AC1-4ADF-BCA5-8A8040D8EE9E}" destId="{EACCCDF2-0594-478B-B7AE-0372475EC3FE}" srcOrd="0" destOrd="0" presId="urn:microsoft.com/office/officeart/2008/layout/LinedList"/>
    <dgm:cxn modelId="{6605ECAE-0FA9-41FE-9687-E0F3365074C3}" srcId="{7DE7DDF6-9508-45BB-82F9-F108F897898F}" destId="{8AB989CF-362E-469B-9522-263A7D08AE2A}" srcOrd="1" destOrd="0" parTransId="{0B3DF223-2446-418D-B37A-BEACB86390E7}" sibTransId="{AD6A4111-14B8-4029-A1E0-E0047A8462D0}"/>
    <dgm:cxn modelId="{A5E11EB9-48AA-403E-9180-E6FD3824CBB4}" type="presOf" srcId="{7DE7DDF6-9508-45BB-82F9-F108F897898F}" destId="{A2E0AC9A-31A7-4CBB-8122-7B0DF1DE49A4}" srcOrd="0" destOrd="0" presId="urn:microsoft.com/office/officeart/2008/layout/LinedList"/>
    <dgm:cxn modelId="{B142AED6-9E3C-436A-A667-C35BFDBF153C}" srcId="{7DE7DDF6-9508-45BB-82F9-F108F897898F}" destId="{527C2EF3-1F86-4808-8D8A-C51FC827E75F}" srcOrd="0" destOrd="0" parTransId="{9D1389BD-CE95-4327-ADD7-5B735242C30E}" sibTransId="{B4D4E483-A554-4B3A-B502-BF18E5E1458B}"/>
    <dgm:cxn modelId="{EC13F7B8-8044-4FBE-AA34-63B9E63149E7}" type="presParOf" srcId="{A2E0AC9A-31A7-4CBB-8122-7B0DF1DE49A4}" destId="{ACBB99AE-98A4-4286-B3E5-62AB8EBE59FB}" srcOrd="0" destOrd="0" presId="urn:microsoft.com/office/officeart/2008/layout/LinedList"/>
    <dgm:cxn modelId="{C7CAA608-EDFF-44D2-9530-C6ED552BF2E6}" type="presParOf" srcId="{A2E0AC9A-31A7-4CBB-8122-7B0DF1DE49A4}" destId="{BCCBFE7F-1289-43AF-BAFC-1BB218E54840}" srcOrd="1" destOrd="0" presId="urn:microsoft.com/office/officeart/2008/layout/LinedList"/>
    <dgm:cxn modelId="{CB30E499-ACE9-498E-A08C-6134CEC2A3C9}" type="presParOf" srcId="{BCCBFE7F-1289-43AF-BAFC-1BB218E54840}" destId="{45E62BE1-AD4A-4EE0-80BF-DFDAF56F9E95}" srcOrd="0" destOrd="0" presId="urn:microsoft.com/office/officeart/2008/layout/LinedList"/>
    <dgm:cxn modelId="{8D862E85-EA07-4D69-962B-CC783B06219E}" type="presParOf" srcId="{BCCBFE7F-1289-43AF-BAFC-1BB218E54840}" destId="{25201890-FDE5-489A-9745-DD129688CFA5}" srcOrd="1" destOrd="0" presId="urn:microsoft.com/office/officeart/2008/layout/LinedList"/>
    <dgm:cxn modelId="{E76DB671-F321-4B83-8B8B-EC97B77E5387}" type="presParOf" srcId="{A2E0AC9A-31A7-4CBB-8122-7B0DF1DE49A4}" destId="{6194B33C-2896-4A0B-9114-0CE3B257BF4E}" srcOrd="2" destOrd="0" presId="urn:microsoft.com/office/officeart/2008/layout/LinedList"/>
    <dgm:cxn modelId="{7DD93B5D-348B-47CC-9D66-78A1DBAB9502}" type="presParOf" srcId="{A2E0AC9A-31A7-4CBB-8122-7B0DF1DE49A4}" destId="{52014AC3-AEF2-4809-8253-8DB5C8ED695A}" srcOrd="3" destOrd="0" presId="urn:microsoft.com/office/officeart/2008/layout/LinedList"/>
    <dgm:cxn modelId="{9490C842-A0AF-45FD-B81A-1E710FCD719C}" type="presParOf" srcId="{52014AC3-AEF2-4809-8253-8DB5C8ED695A}" destId="{F66EA066-4A70-40A2-A973-352890B05DD8}" srcOrd="0" destOrd="0" presId="urn:microsoft.com/office/officeart/2008/layout/LinedList"/>
    <dgm:cxn modelId="{5479F53E-4456-4A02-AD41-493D9FEBAC26}" type="presParOf" srcId="{52014AC3-AEF2-4809-8253-8DB5C8ED695A}" destId="{CFA3769C-036C-4B13-AE9E-03E4DC178C93}" srcOrd="1" destOrd="0" presId="urn:microsoft.com/office/officeart/2008/layout/LinedList"/>
    <dgm:cxn modelId="{10E037DA-5489-4F64-93EF-D0E5A026B413}" type="presParOf" srcId="{A2E0AC9A-31A7-4CBB-8122-7B0DF1DE49A4}" destId="{BDF5B465-9AB8-465F-8A97-44CD7336AF41}" srcOrd="4" destOrd="0" presId="urn:microsoft.com/office/officeart/2008/layout/LinedList"/>
    <dgm:cxn modelId="{75023013-57F6-42BA-9318-E48C57724EDC}" type="presParOf" srcId="{A2E0AC9A-31A7-4CBB-8122-7B0DF1DE49A4}" destId="{EE3CB2FF-21CC-4ACB-82D9-F3EE710017B0}" srcOrd="5" destOrd="0" presId="urn:microsoft.com/office/officeart/2008/layout/LinedList"/>
    <dgm:cxn modelId="{75348804-5826-4C5C-8251-E43BACB66674}" type="presParOf" srcId="{EE3CB2FF-21CC-4ACB-82D9-F3EE710017B0}" destId="{EACCCDF2-0594-478B-B7AE-0372475EC3FE}" srcOrd="0" destOrd="0" presId="urn:microsoft.com/office/officeart/2008/layout/LinedList"/>
    <dgm:cxn modelId="{AE350C1E-AAC1-439A-814C-245B97518EBA}" type="presParOf" srcId="{EE3CB2FF-21CC-4ACB-82D9-F3EE710017B0}" destId="{CD2337B5-1781-41CE-85D7-B8E7CC2310EB}" srcOrd="1" destOrd="0" presId="urn:microsoft.com/office/officeart/2008/layout/LinedList"/>
    <dgm:cxn modelId="{ED453236-CC7C-4112-B8BC-0A5A89EAB4F2}" type="presParOf" srcId="{A2E0AC9A-31A7-4CBB-8122-7B0DF1DE49A4}" destId="{7323863D-E294-4CBA-9591-53B6642E86CE}" srcOrd="6" destOrd="0" presId="urn:microsoft.com/office/officeart/2008/layout/LinedList"/>
    <dgm:cxn modelId="{9701358A-51D0-4334-ABEB-877A1FCF5AF5}" type="presParOf" srcId="{A2E0AC9A-31A7-4CBB-8122-7B0DF1DE49A4}" destId="{21281B0B-906C-4D50-ABC0-A5F69ABAB9C3}" srcOrd="7" destOrd="0" presId="urn:microsoft.com/office/officeart/2008/layout/LinedList"/>
    <dgm:cxn modelId="{84FA172D-631A-4CCF-9EF3-1104AEFD327C}" type="presParOf" srcId="{21281B0B-906C-4D50-ABC0-A5F69ABAB9C3}" destId="{62B125E8-F723-4992-BA1E-2AF9885350B2}" srcOrd="0" destOrd="0" presId="urn:microsoft.com/office/officeart/2008/layout/LinedList"/>
    <dgm:cxn modelId="{B259EC39-AA56-4528-8846-836FE4A293A7}" type="presParOf" srcId="{21281B0B-906C-4D50-ABC0-A5F69ABAB9C3}" destId="{ADC64C23-D4F5-4B36-879B-9613D79857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B99AE-98A4-4286-B3E5-62AB8EBE59FB}">
      <dsp:nvSpPr>
        <dsp:cNvPr id="0" name=""/>
        <dsp:cNvSpPr/>
      </dsp:nvSpPr>
      <dsp:spPr>
        <a:xfrm>
          <a:off x="0" y="0"/>
          <a:ext cx="361416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E62BE1-AD4A-4EE0-80BF-DFDAF56F9E95}">
      <dsp:nvSpPr>
        <dsp:cNvPr id="0" name=""/>
        <dsp:cNvSpPr/>
      </dsp:nvSpPr>
      <dsp:spPr>
        <a:xfrm>
          <a:off x="0" y="0"/>
          <a:ext cx="3614166" cy="1050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purpose gives direction to talent</a:t>
          </a:r>
        </a:p>
      </dsp:txBody>
      <dsp:txXfrm>
        <a:off x="0" y="0"/>
        <a:ext cx="3614166" cy="1050471"/>
      </dsp:txXfrm>
    </dsp:sp>
    <dsp:sp modelId="{6194B33C-2896-4A0B-9114-0CE3B257BF4E}">
      <dsp:nvSpPr>
        <dsp:cNvPr id="0" name=""/>
        <dsp:cNvSpPr/>
      </dsp:nvSpPr>
      <dsp:spPr>
        <a:xfrm>
          <a:off x="0" y="1050471"/>
          <a:ext cx="361416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6EA066-4A70-40A2-A973-352890B05DD8}">
      <dsp:nvSpPr>
        <dsp:cNvPr id="0" name=""/>
        <dsp:cNvSpPr/>
      </dsp:nvSpPr>
      <dsp:spPr>
        <a:xfrm>
          <a:off x="0" y="1050471"/>
          <a:ext cx="3614166" cy="1050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who needs you - who needs your story</a:t>
          </a:r>
        </a:p>
      </dsp:txBody>
      <dsp:txXfrm>
        <a:off x="0" y="1050471"/>
        <a:ext cx="3614166" cy="1050471"/>
      </dsp:txXfrm>
    </dsp:sp>
    <dsp:sp modelId="{BDF5B465-9AB8-465F-8A97-44CD7336AF41}">
      <dsp:nvSpPr>
        <dsp:cNvPr id="0" name=""/>
        <dsp:cNvSpPr/>
      </dsp:nvSpPr>
      <dsp:spPr>
        <a:xfrm>
          <a:off x="0" y="2100943"/>
          <a:ext cx="361416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CCCDF2-0594-478B-B7AE-0372475EC3FE}">
      <dsp:nvSpPr>
        <dsp:cNvPr id="0" name=""/>
        <dsp:cNvSpPr/>
      </dsp:nvSpPr>
      <dsp:spPr>
        <a:xfrm>
          <a:off x="0" y="2100943"/>
          <a:ext cx="3614166" cy="1050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 the hero of your own story</a:t>
          </a:r>
        </a:p>
      </dsp:txBody>
      <dsp:txXfrm>
        <a:off x="0" y="2100943"/>
        <a:ext cx="3614166" cy="1050471"/>
      </dsp:txXfrm>
    </dsp:sp>
    <dsp:sp modelId="{7323863D-E294-4CBA-9591-53B6642E86CE}">
      <dsp:nvSpPr>
        <dsp:cNvPr id="0" name=""/>
        <dsp:cNvSpPr/>
      </dsp:nvSpPr>
      <dsp:spPr>
        <a:xfrm>
          <a:off x="0" y="3151414"/>
          <a:ext cx="361416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B125E8-F723-4992-BA1E-2AF9885350B2}">
      <dsp:nvSpPr>
        <dsp:cNvPr id="0" name=""/>
        <dsp:cNvSpPr/>
      </dsp:nvSpPr>
      <dsp:spPr>
        <a:xfrm>
          <a:off x="0" y="3151414"/>
          <a:ext cx="3614166" cy="1050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align your heart, truths, and energy</a:t>
          </a:r>
        </a:p>
      </dsp:txBody>
      <dsp:txXfrm>
        <a:off x="0" y="3151414"/>
        <a:ext cx="3614166" cy="1050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B46D15-ACBF-2BA5-0AA9-3FA0B04C5A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26972-6C5B-4509-9231-FF0539C0FB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148065-8125-4E9C-BD86-7006340FDC95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8A7AC-7016-8225-6212-4A2BC7DE25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5F99B-30D0-82B7-D16C-23E68DEDE7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81B8DD-DCD5-4913-A238-31F882FAC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3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99D995-5FFE-4B90-B4AC-DED66155B2DC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5E8C21-FC27-409D-9A6F-7234A6D60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5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88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8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77D3E-9702-8FEE-FDE4-1E13CA78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E816B-2EE6-B984-53AF-F59014849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A04DB-AA45-B406-9681-E2881FD7B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509BC-1F7C-7638-78D8-F27FF7946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42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9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71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5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31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95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56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D2163-A218-8415-AF41-3E92D7D69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C649A-BAF1-00C1-BB7C-0EC757874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0CA61-D310-AD0D-2E96-7BF5C9E70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CC0C9-6103-1EF2-01F8-15FC8A262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EF22-8111-4975-4F10-765AFA5CB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B2E33-DCD6-9C2E-B05E-57006340B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67D4E-C739-D4A7-DC8D-1E7231694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56F47-47B0-D51C-FBBF-F91FD22E2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14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8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80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2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C0210-00F1-49F3-A000-82C048FA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D037B-F354-AF9E-39B0-FF5A9460E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2A292-9D0E-8E57-48A9-FE3F81B13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3E981-C976-3C98-8E21-83CCB8250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0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0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2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8C21-FC27-409D-9A6F-7234A6D606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9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7EC0E-6E37-54B8-5970-ECF29CD8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98" y="1763010"/>
            <a:ext cx="8426691" cy="2949180"/>
          </a:xfrm>
        </p:spPr>
        <p:txBody>
          <a:bodyPr>
            <a:normAutofit/>
          </a:bodyPr>
          <a:lstStyle/>
          <a:p>
            <a:r>
              <a:rPr lang="en-US" sz="4200" b="1" dirty="0"/>
              <a:t>little east conference summit</a:t>
            </a:r>
            <a:br>
              <a:rPr lang="en-US" sz="4200" b="1" dirty="0"/>
            </a:br>
            <a:br>
              <a:rPr lang="en-US" sz="4200" b="1" dirty="0"/>
            </a:br>
            <a:r>
              <a:rPr lang="en-US" sz="4200" b="1" dirty="0"/>
              <a:t>breakthrough to your best success</a:t>
            </a:r>
          </a:p>
        </p:txBody>
      </p:sp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57012253-E30D-9ABA-D5B8-47CCA648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47" b="4500"/>
          <a:stretch/>
        </p:blipFill>
        <p:spPr>
          <a:xfrm>
            <a:off x="-2266" y="-1172116"/>
            <a:ext cx="9143980" cy="449119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0079E-54FB-0E60-F31A-652AD6E68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98" y="4866676"/>
            <a:ext cx="5173220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b="1"/>
              <a:t>elizabeth hamilton-guarino</a:t>
            </a:r>
            <a:endParaRPr lang="en-US" sz="1900" b="1" dirty="0"/>
          </a:p>
        </p:txBody>
      </p:sp>
      <p:pic>
        <p:nvPicPr>
          <p:cNvPr id="7" name="Picture 6" descr="A logo on a blue background&#10;&#10;AI-generated content may be incorrect.">
            <a:extLst>
              <a:ext uri="{FF2B5EF4-FFF2-40B4-BE49-F238E27FC236}">
                <a16:creationId xmlns:a16="http://schemas.microsoft.com/office/drawing/2014/main" id="{D56CA2C4-5D3F-74C2-8E6F-A0F04962F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904" y="4746970"/>
            <a:ext cx="4605807" cy="20243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CCE9-41C4-43AB-153E-1872622C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</p:spTree>
    <p:extLst>
      <p:ext uri="{BB962C8B-B14F-4D97-AF65-F5344CB8AC3E}">
        <p14:creationId xmlns:p14="http://schemas.microsoft.com/office/powerpoint/2010/main" val="535036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purpose</a:t>
            </a:r>
            <a:br>
              <a:rPr lang="en-US" sz="4000" b="1" dirty="0"/>
            </a:br>
            <a:r>
              <a:rPr lang="en-US" sz="4000" b="1" dirty="0"/>
              <a:t>and</a:t>
            </a:r>
            <a:br>
              <a:rPr lang="en-US" sz="4000" b="1" dirty="0"/>
            </a:br>
            <a:r>
              <a:rPr lang="en-US" sz="4000" b="1" dirty="0"/>
              <a:t>impact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uote on a pink background&#10;&#10;AI-generated content may be incorrect.">
            <a:extLst>
              <a:ext uri="{FF2B5EF4-FFF2-40B4-BE49-F238E27FC236}">
                <a16:creationId xmlns:a16="http://schemas.microsoft.com/office/drawing/2014/main" id="{9C3ECA5D-2780-5983-C387-0FF296C7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71" y="1005187"/>
            <a:ext cx="4847626" cy="4847626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A5B1A08-3C41-5AA7-3FEF-846374C44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006798"/>
              </p:ext>
            </p:extLst>
          </p:nvPr>
        </p:nvGraphicFramePr>
        <p:xfrm>
          <a:off x="473202" y="2547257"/>
          <a:ext cx="3614166" cy="420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FBAE-93F5-6E57-031A-F0C4C8D76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76D55-6AD2-EE44-2603-559604F6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nd and five stars">
            <a:extLst>
              <a:ext uri="{FF2B5EF4-FFF2-40B4-BE49-F238E27FC236}">
                <a16:creationId xmlns:a16="http://schemas.microsoft.com/office/drawing/2014/main" id="{AFC58B26-FA7D-6659-E03B-0737C9AF9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13D4-4E8E-65C2-A2FC-7B57B23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VISUALIZE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imagine-believe-focus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0781E-8AC2-83DE-C051-B04D6C46A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011D3-9DCB-6F14-6A66-28E1ACDC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7B5E07-46A6-4F45-5C98-E7D631B7E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DACC7-B5EB-504B-C920-8A89C691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300" dirty="0"/>
              <a:t>the power of imagine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424F6-76C6-35D6-E478-C2E0A02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 b="1" dirty="0"/>
              <a:t>see it</a:t>
            </a:r>
          </a:p>
          <a:p>
            <a:r>
              <a:rPr lang="en-US" sz="1900" b="1" dirty="0"/>
              <a:t>be it</a:t>
            </a:r>
          </a:p>
          <a:p>
            <a:r>
              <a:rPr lang="en-US" sz="1900" b="1" dirty="0"/>
              <a:t>do it</a:t>
            </a:r>
          </a:p>
          <a:p>
            <a:r>
              <a:rPr lang="en-US" sz="1900" b="1" dirty="0"/>
              <a:t>reach for the stars</a:t>
            </a:r>
          </a:p>
          <a:p>
            <a:r>
              <a:rPr lang="en-US" sz="1900" b="1" dirty="0"/>
              <a:t>strategies: </a:t>
            </a:r>
            <a:r>
              <a:rPr lang="en-US" sz="1900" b="1" dirty="0" err="1"/>
              <a:t>elizabeth’s</a:t>
            </a:r>
            <a:r>
              <a:rPr lang="en-US" sz="1900" b="1" dirty="0"/>
              <a:t> secret</a:t>
            </a:r>
          </a:p>
          <a:p>
            <a:r>
              <a:rPr lang="en-US" sz="1900" b="1" dirty="0"/>
              <a:t>savannah bananas</a:t>
            </a:r>
          </a:p>
        </p:txBody>
      </p:sp>
      <p:pic>
        <p:nvPicPr>
          <p:cNvPr id="5" name="Picture 4" descr="A person and person in yellow suit and hat&#10;&#10;AI-generated content may be incorrect.">
            <a:extLst>
              <a:ext uri="{FF2B5EF4-FFF2-40B4-BE49-F238E27FC236}">
                <a16:creationId xmlns:a16="http://schemas.microsoft.com/office/drawing/2014/main" id="{F7130341-B221-ED5A-D587-F3FCA553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93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7831A-190D-137B-08CD-94683AF9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32485-B623-3A34-60BD-76E596FB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6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562856"/>
            <a:ext cx="2564892" cy="1600200"/>
          </a:xfrm>
        </p:spPr>
        <p:txBody>
          <a:bodyPr anchor="ctr">
            <a:normAutofit/>
          </a:bodyPr>
          <a:lstStyle/>
          <a:p>
            <a:r>
              <a:rPr lang="en-US" sz="4200" b="1"/>
              <a:t>the power of believe</a:t>
            </a:r>
          </a:p>
        </p:txBody>
      </p:sp>
      <p:pic>
        <p:nvPicPr>
          <p:cNvPr id="7" name="Picture 6" descr="A baseball player throwing a ball&#10;&#10;AI-generated content may be incorrect.">
            <a:extLst>
              <a:ext uri="{FF2B5EF4-FFF2-40B4-BE49-F238E27FC236}">
                <a16:creationId xmlns:a16="http://schemas.microsoft.com/office/drawing/2014/main" id="{77952531-5DEE-0F2C-F3FC-CDBF3604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07" r="21106" b="-1"/>
          <a:stretch/>
        </p:blipFill>
        <p:spPr>
          <a:xfrm>
            <a:off x="4569717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11" name="Picture 10" descr="A baseball player throwing a ball&#10;&#10;AI-generated content may be incorrect.">
            <a:extLst>
              <a:ext uri="{FF2B5EF4-FFF2-40B4-BE49-F238E27FC236}">
                <a16:creationId xmlns:a16="http://schemas.microsoft.com/office/drawing/2014/main" id="{ACA9EB8C-BDCC-EFF7-DE3D-9F3CC2DD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06" r="9106" b="-1"/>
          <a:stretch/>
        </p:blipFill>
        <p:spPr>
          <a:xfrm>
            <a:off x="-59429" y="8619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8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0" y="4562856"/>
            <a:ext cx="5177791" cy="16002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face adversity with confidence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go all in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circumvent the mediocre, naysayers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surround yourself with awesomeness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you can be as great as you think you are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authentic you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541DE-6603-F826-8996-99262F15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7579D-F8E2-E8E3-B3D8-75485816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237" y="229548"/>
            <a:ext cx="2591866" cy="1616203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the power of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00075"/>
            <a:ext cx="3047999" cy="4052381"/>
          </a:xfrm>
        </p:spPr>
        <p:txBody>
          <a:bodyPr anchor="t">
            <a:normAutofit/>
          </a:bodyPr>
          <a:lstStyle/>
          <a:p>
            <a:r>
              <a:rPr lang="en-US" sz="2100" b="1" dirty="0"/>
              <a:t>learn the 5 d’s (pg. 63)</a:t>
            </a:r>
          </a:p>
          <a:p>
            <a:r>
              <a:rPr lang="en-US" sz="2100" b="1" dirty="0"/>
              <a:t>learn your absolutes</a:t>
            </a:r>
          </a:p>
          <a:p>
            <a:r>
              <a:rPr lang="en-US" sz="2100" b="1" dirty="0"/>
              <a:t>focus on routine</a:t>
            </a:r>
          </a:p>
          <a:p>
            <a:r>
              <a:rPr lang="en-US" sz="2100" b="1" dirty="0"/>
              <a:t>eliminate things that don’t support your success</a:t>
            </a:r>
          </a:p>
        </p:txBody>
      </p:sp>
      <p:pic>
        <p:nvPicPr>
          <p:cNvPr id="5" name="Picture 4" descr="A quote on a pink background&#10;&#10;AI-generated content may be incorrect.">
            <a:extLst>
              <a:ext uri="{FF2B5EF4-FFF2-40B4-BE49-F238E27FC236}">
                <a16:creationId xmlns:a16="http://schemas.microsoft.com/office/drawing/2014/main" id="{0031399C-41C0-A519-C022-073C8AA8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54" y="1037650"/>
            <a:ext cx="4792009" cy="4792009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051478" y="0"/>
            <a:ext cx="92522" cy="6858000"/>
            <a:chOff x="12068638" y="0"/>
            <a:chExt cx="123362" cy="685800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3C231-7C1E-B5F1-A548-56F831DB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DEC97-6054-6205-82D1-E4BAA21B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4C548-DB2B-AB30-EC66-9A7C26377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nd and five stars">
            <a:extLst>
              <a:ext uri="{FF2B5EF4-FFF2-40B4-BE49-F238E27FC236}">
                <a16:creationId xmlns:a16="http://schemas.microsoft.com/office/drawing/2014/main" id="{43C88D48-83A0-463C-C910-84FA17C98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721D50-0B59-BB01-1792-9C2B09C45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A1169-85B1-BD9F-E72C-03AFCEB4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ACTUALIZE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plan-ask-network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1D818-1DF5-62B1-132C-1760F0B3A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8D919A-849C-7ED1-2878-8E63FF92F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18875-B82B-F67A-ED91-5D7818FD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450FD-4830-0F66-30BD-09A79F2F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34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00B80-3043-AB38-066C-1382DDCC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D92D3-42E9-08C4-048A-69108FE4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the power of plan</a:t>
            </a: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8066-809A-9897-0105-5F30F4B5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 b="1" dirty="0"/>
              <a:t>turn your dreams into reality</a:t>
            </a:r>
          </a:p>
          <a:p>
            <a:r>
              <a:rPr lang="en-US" sz="1900" b="1" dirty="0"/>
              <a:t>map out a plan</a:t>
            </a:r>
          </a:p>
          <a:p>
            <a:r>
              <a:rPr lang="en-US" sz="1900" b="1" dirty="0"/>
              <a:t>be the hero of your own story</a:t>
            </a:r>
          </a:p>
          <a:p>
            <a:r>
              <a:rPr lang="en-US" sz="1900" b="1" dirty="0"/>
              <a:t>explore</a:t>
            </a:r>
          </a:p>
          <a:p>
            <a:r>
              <a:rPr lang="en-US" sz="1900" b="1" dirty="0"/>
              <a:t>Evaluate (EAD)</a:t>
            </a:r>
          </a:p>
          <a:p>
            <a:r>
              <a:rPr lang="en-US" sz="1900" b="1" dirty="0"/>
              <a:t>change/resilience</a:t>
            </a:r>
          </a:p>
        </p:txBody>
      </p:sp>
      <p:pic>
        <p:nvPicPr>
          <p:cNvPr id="10" name="Picture 9" descr="A person jumping in the air&#10;&#10;AI-generated content may be incorrect.">
            <a:extLst>
              <a:ext uri="{FF2B5EF4-FFF2-40B4-BE49-F238E27FC236}">
                <a16:creationId xmlns:a16="http://schemas.microsoft.com/office/drawing/2014/main" id="{8CF3CBCF-8F85-79F7-0DED-F1EA45E7A9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30" r="2174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E0DE2-174E-7065-23FE-585E07E9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DC8C5-87F4-BAE1-8515-83E40584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9D97F-FF89-78AE-45E8-EE45D1EC0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8208-F5DC-9F1F-9D4F-5AF5826D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72124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the power of asking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55813-F303-43C4-64EC-DB4CE448F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2872899"/>
            <a:ext cx="3423265" cy="36476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asking is not a weakness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no success at any level is achieved alone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have people that aren’t afraid to tell you the truth in constructive way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pfs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find a way</a:t>
            </a:r>
          </a:p>
          <a:p>
            <a:pPr>
              <a:lnSpc>
                <a:spcPct val="90000"/>
              </a:lnSpc>
            </a:pPr>
            <a:endParaRPr lang="en-US" sz="2000" b="1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7" name="Picture 6" descr="A person in a suit sitting in a chair&#10;&#10;AI-generated content may be incorrect.">
            <a:extLst>
              <a:ext uri="{FF2B5EF4-FFF2-40B4-BE49-F238E27FC236}">
                <a16:creationId xmlns:a16="http://schemas.microsoft.com/office/drawing/2014/main" id="{A81DF137-ADDF-F4ED-BE6C-F13237DF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08" r="4959" b="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E8A61-4FC9-044F-3FD9-A726FACA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AF74E-77C7-C720-6409-4796C996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0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E5E44-D1B5-3AB9-0177-0D5050DE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7D7D6-D373-88BA-2030-8289655E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dirty="0"/>
              <a:t>the power of network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3919-0720-45C7-EC7B-9C5EE4661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 lnSpcReduction="10000"/>
          </a:bodyPr>
          <a:lstStyle/>
          <a:p>
            <a:r>
              <a:rPr lang="en-US" sz="1900" b="1" dirty="0"/>
              <a:t>talking, listening, learning, connecting</a:t>
            </a:r>
          </a:p>
          <a:p>
            <a:r>
              <a:rPr lang="en-US" sz="1900" b="1" dirty="0"/>
              <a:t>what’s your networking purpose</a:t>
            </a:r>
          </a:p>
          <a:p>
            <a:r>
              <a:rPr lang="en-US" sz="1900" b="1" dirty="0"/>
              <a:t>make everybody feel like somebody</a:t>
            </a:r>
          </a:p>
          <a:p>
            <a:r>
              <a:rPr lang="en-US" sz="1900" b="1" dirty="0"/>
              <a:t>go above and beyond</a:t>
            </a:r>
          </a:p>
          <a:p>
            <a:r>
              <a:rPr lang="en-US" sz="1900" b="1" dirty="0"/>
              <a:t>questions</a:t>
            </a:r>
          </a:p>
          <a:p>
            <a:r>
              <a:rPr lang="en-US" sz="1900" b="1" dirty="0"/>
              <a:t>connect the dots</a:t>
            </a:r>
          </a:p>
          <a:p>
            <a:r>
              <a:rPr lang="en-US" sz="1900" b="1" dirty="0"/>
              <a:t>cookie crumbs</a:t>
            </a:r>
          </a:p>
          <a:p>
            <a:r>
              <a:rPr lang="en-US" sz="1900" b="1" dirty="0"/>
              <a:t>mentors</a:t>
            </a:r>
          </a:p>
        </p:txBody>
      </p:sp>
      <p:pic>
        <p:nvPicPr>
          <p:cNvPr id="7" name="Picture 6" descr="A magazine cover with a baseball player in a yellow jersey&#10;&#10;AI-generated content may be incorrect.">
            <a:extLst>
              <a:ext uri="{FF2B5EF4-FFF2-40B4-BE49-F238E27FC236}">
                <a16:creationId xmlns:a16="http://schemas.microsoft.com/office/drawing/2014/main" id="{64FA7E10-6171-2DA9-D98B-575F976E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86" y="779016"/>
            <a:ext cx="4094226" cy="52999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88A6-EC31-4300-1F82-D3F25FE3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E5239-4276-B485-17B4-4514CD46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4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E241F9-56E6-46FE-0910-3EABF420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nd and five stars">
            <a:extLst>
              <a:ext uri="{FF2B5EF4-FFF2-40B4-BE49-F238E27FC236}">
                <a16:creationId xmlns:a16="http://schemas.microsoft.com/office/drawing/2014/main" id="{F3266F05-DB3D-0810-6BF4-50A4345F5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5389E8-18C7-432B-8FEB-A4CA908C9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71A31-D4EE-D330-6989-B4E2A987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AMPLIFY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collaborate-sustain-adjust-celebrate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6EBE55-3FE2-F3E5-9665-213129919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8CF0B1-5504-E197-F06B-339061769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CC4BB-7363-0925-5C0D-8E4DB99D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159FC-A272-C175-B8B0-242779F7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21F3C-0843-42DC-4D9D-47B63E65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62F56BE-4C1C-2D20-BF08-60017CBB9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E5AAA-CD3C-B401-2EFF-E383191B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77222"/>
            <a:ext cx="8181594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/>
              <a:t>about me</a:t>
            </a:r>
          </a:p>
        </p:txBody>
      </p:sp>
      <p:sp>
        <p:nvSpPr>
          <p:cNvPr id="56" name="sketch line">
            <a:extLst>
              <a:ext uri="{FF2B5EF4-FFF2-40B4-BE49-F238E27FC236}">
                <a16:creationId xmlns:a16="http://schemas.microsoft.com/office/drawing/2014/main" id="{3867F372-BBC8-4672-EE7C-700CA9D2E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5575131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F061D-D559-3D6D-0573-1AAEA66D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20A2A-96ED-A4D1-25F5-CA3C4B8D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mtClean="0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8" name="Content Placeholder 7" descr="A group of people sitting in chairs outside&#10;&#10;AI-generated content may be incorrect.">
            <a:extLst>
              <a:ext uri="{FF2B5EF4-FFF2-40B4-BE49-F238E27FC236}">
                <a16:creationId xmlns:a16="http://schemas.microsoft.com/office/drawing/2014/main" id="{AE131253-5AF1-D668-21FB-60A44834D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431655"/>
            <a:ext cx="7717559" cy="5788170"/>
          </a:xfrm>
        </p:spPr>
      </p:pic>
    </p:spTree>
    <p:extLst>
      <p:ext uri="{BB962C8B-B14F-4D97-AF65-F5344CB8AC3E}">
        <p14:creationId xmlns:p14="http://schemas.microsoft.com/office/powerpoint/2010/main" val="231140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46" y="108221"/>
            <a:ext cx="3915918" cy="2066544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the power of collaborate</a:t>
            </a:r>
          </a:p>
        </p:txBody>
      </p:sp>
      <p:pic>
        <p:nvPicPr>
          <p:cNvPr id="8" name="Picture 7" descr="A group of people holding hands together&#10;&#10;AI-generated content may be incorrect.">
            <a:extLst>
              <a:ext uri="{FF2B5EF4-FFF2-40B4-BE49-F238E27FC236}">
                <a16:creationId xmlns:a16="http://schemas.microsoft.com/office/drawing/2014/main" id="{4A0C4D08-571C-5B84-4331-F6099ED56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5" b="8448"/>
          <a:stretch/>
        </p:blipFill>
        <p:spPr>
          <a:xfrm>
            <a:off x="4795737" y="4"/>
            <a:ext cx="2068302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5" name="Picture 4" descr="Two women taking a selfie in a stadium&#10;&#10;AI-generated content may be incorrect.">
            <a:extLst>
              <a:ext uri="{FF2B5EF4-FFF2-40B4-BE49-F238E27FC236}">
                <a16:creationId xmlns:a16="http://schemas.microsoft.com/office/drawing/2014/main" id="{C1DB0552-671B-5065-34EF-C52031A9F2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65" r="6" b="2396"/>
          <a:stretch/>
        </p:blipFill>
        <p:spPr>
          <a:xfrm>
            <a:off x="7004530" y="1"/>
            <a:ext cx="2139470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95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60986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71" y="2843784"/>
            <a:ext cx="4125033" cy="37747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4000" b="1" dirty="0"/>
              <a:t>who’s your </a:t>
            </a:r>
            <a:r>
              <a:rPr lang="en-US" sz="4000" b="1" dirty="0" err="1"/>
              <a:t>taylor</a:t>
            </a:r>
            <a:r>
              <a:rPr lang="en-US" sz="4000" b="1" dirty="0"/>
              <a:t> swift in your life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culture, beliefs, actions, mindset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-me-us-we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success is achieved alone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4000" b="1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10" name="Picture 9" descr="A group of people on stage with large crowd&#10;&#10;AI-generated content may be incorrect.">
            <a:extLst>
              <a:ext uri="{FF2B5EF4-FFF2-40B4-BE49-F238E27FC236}">
                <a16:creationId xmlns:a16="http://schemas.microsoft.com/office/drawing/2014/main" id="{C7D06082-52B5-7B42-F57F-A4866D9486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9" r="17156" b="-3"/>
          <a:stretch/>
        </p:blipFill>
        <p:spPr>
          <a:xfrm>
            <a:off x="4791525" y="2716074"/>
            <a:ext cx="4352475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FF4ED-6F43-B5D5-1DB7-8DFC2E44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18F94-F2F1-909F-AADB-34AF261E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aseball players in a circle&#10;&#10;AI-generated content may be incorrect.">
            <a:extLst>
              <a:ext uri="{FF2B5EF4-FFF2-40B4-BE49-F238E27FC236}">
                <a16:creationId xmlns:a16="http://schemas.microsoft.com/office/drawing/2014/main" id="{EF5F94BF-4546-78F0-2570-FD37BB910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385" r="1614" b="-1"/>
          <a:stretch/>
        </p:blipFill>
        <p:spPr>
          <a:xfrm>
            <a:off x="0" y="6341"/>
            <a:ext cx="9143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DA020-D549-651C-AE3B-94485C59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4277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teamwork 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makes a great team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6B2-B8CF-D18B-6AAB-C94CBC88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F175E-3305-42E1-B794-94FF9E8E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77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5F5E8-EDCB-7924-7987-B64C83286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B058D-7B91-4827-46C6-728F786FE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the power of sustain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19EC-029E-390F-B1C0-AC9B6888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create a foundation for lifelong success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operate from </a:t>
            </a:r>
            <a:r>
              <a:rPr lang="en-US" sz="2000" b="1" dirty="0" err="1"/>
              <a:t>enoughness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be open to change, growth mindset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think long term</a:t>
            </a:r>
          </a:p>
        </p:txBody>
      </p:sp>
      <p:pic>
        <p:nvPicPr>
          <p:cNvPr id="5" name="Picture 4" descr="A person sitting at a table with a stack of books&#10;&#10;AI-generated content may be incorrect.">
            <a:extLst>
              <a:ext uri="{FF2B5EF4-FFF2-40B4-BE49-F238E27FC236}">
                <a16:creationId xmlns:a16="http://schemas.microsoft.com/office/drawing/2014/main" id="{5B6C5F1C-619B-5203-D3CD-E285C6E0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1267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13133-5BEB-A6D1-9F63-2442393C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18DE-5C11-E68D-2C8B-958F49D8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248CE0-13F7-5488-927D-2E54D585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49E1B-44AA-196F-D975-6A0B98A5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1038"/>
            <a:ext cx="2103378" cy="1325563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the power of adjust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84298-DF41-4200-B872-56239B233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258171"/>
            <a:ext cx="2103378" cy="3918792"/>
          </a:xfrm>
        </p:spPr>
        <p:txBody>
          <a:bodyPr>
            <a:normAutofit/>
          </a:bodyPr>
          <a:lstStyle/>
          <a:p>
            <a:r>
              <a:rPr lang="en-US" sz="1600" b="1" dirty="0"/>
              <a:t>embrace change</a:t>
            </a:r>
          </a:p>
          <a:p>
            <a:r>
              <a:rPr lang="en-US" sz="1600" b="1" dirty="0"/>
              <a:t>change is the foundation of progress</a:t>
            </a:r>
          </a:p>
          <a:p>
            <a:r>
              <a:rPr lang="en-US" sz="1600" b="1" dirty="0"/>
              <a:t>strategies: adapt, view challenges as opportunities, and learn from every outcome</a:t>
            </a:r>
          </a:p>
          <a:p>
            <a:r>
              <a:rPr lang="en-US" sz="1600" b="1" dirty="0"/>
              <a:t>process grief and loss</a:t>
            </a:r>
          </a:p>
          <a:p>
            <a:r>
              <a:rPr lang="en-US" sz="1600" b="1" dirty="0"/>
              <a:t>share your 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C52F-640F-85FC-76FA-01D7F4A2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A7AB6-72D9-AEA9-EF24-411C33C0C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A person holding baseball bats&#10;&#10;AI-generated content may be incorrect.">
            <a:extLst>
              <a:ext uri="{FF2B5EF4-FFF2-40B4-BE49-F238E27FC236}">
                <a16:creationId xmlns:a16="http://schemas.microsoft.com/office/drawing/2014/main" id="{E2E3312A-2E0F-B81B-1486-B6E35E45F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462" y="681038"/>
            <a:ext cx="6096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2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B142B-2625-2FC4-F0B9-518B98A6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2A466-12EB-3313-899E-C2934EF2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40602"/>
            <a:ext cx="2320290" cy="1645920"/>
          </a:xfrm>
        </p:spPr>
        <p:txBody>
          <a:bodyPr>
            <a:normAutofit/>
          </a:bodyPr>
          <a:lstStyle/>
          <a:p>
            <a:r>
              <a:rPr lang="en-US" sz="2300"/>
              <a:t>the power of your story</a:t>
            </a:r>
          </a:p>
        </p:txBody>
      </p:sp>
      <p:pic>
        <p:nvPicPr>
          <p:cNvPr id="9" name="Picture 8" descr="A group of baseball players posing for a photo&#10;&#10;AI-generated content may be incorrect.">
            <a:extLst>
              <a:ext uri="{FF2B5EF4-FFF2-40B4-BE49-F238E27FC236}">
                <a16:creationId xmlns:a16="http://schemas.microsoft.com/office/drawing/2014/main" id="{E3F33445-0AC6-823D-C157-6CFC70C2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r="-3" b="14960"/>
          <a:stretch/>
        </p:blipFill>
        <p:spPr>
          <a:xfrm>
            <a:off x="2546624" y="14923"/>
            <a:ext cx="2194540" cy="4005072"/>
          </a:xfrm>
          <a:prstGeom prst="rect">
            <a:avLst/>
          </a:prstGeom>
        </p:spPr>
      </p:pic>
      <p:pic>
        <p:nvPicPr>
          <p:cNvPr id="13" name="Picture 12" descr="A person and child posing for a picture&#10;&#10;AI-generated content may be incorrect.">
            <a:extLst>
              <a:ext uri="{FF2B5EF4-FFF2-40B4-BE49-F238E27FC236}">
                <a16:creationId xmlns:a16="http://schemas.microsoft.com/office/drawing/2014/main" id="{6A3D7C59-E76F-3E5E-D433-D2DBDD71C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60" r="2755" b="3"/>
          <a:stretch/>
        </p:blipFill>
        <p:spPr>
          <a:xfrm>
            <a:off x="4741164" y="14928"/>
            <a:ext cx="2201418" cy="4005067"/>
          </a:xfrm>
          <a:prstGeom prst="rect">
            <a:avLst/>
          </a:prstGeom>
        </p:spPr>
      </p:pic>
      <p:pic>
        <p:nvPicPr>
          <p:cNvPr id="5" name="Picture 4" descr="A person wearing a helmet and squatting&#10;&#10;AI-generated content may be incorrect.">
            <a:extLst>
              <a:ext uri="{FF2B5EF4-FFF2-40B4-BE49-F238E27FC236}">
                <a16:creationId xmlns:a16="http://schemas.microsoft.com/office/drawing/2014/main" id="{E123F390-7BB9-DC9E-E23C-18EA2CE170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0" r="10032" b="3"/>
          <a:stretch/>
        </p:blipFill>
        <p:spPr>
          <a:xfrm>
            <a:off x="169164" y="14928"/>
            <a:ext cx="2201418" cy="4005071"/>
          </a:xfrm>
          <a:prstGeom prst="rect">
            <a:avLst/>
          </a:prstGeom>
        </p:spPr>
      </p:pic>
      <p:pic>
        <p:nvPicPr>
          <p:cNvPr id="11" name="Picture 10" descr="A group of people standing next to a brick wall&#10;&#10;AI-generated content may be incorrect.">
            <a:extLst>
              <a:ext uri="{FF2B5EF4-FFF2-40B4-BE49-F238E27FC236}">
                <a16:creationId xmlns:a16="http://schemas.microsoft.com/office/drawing/2014/main" id="{784EF580-B00C-AE3E-72E9-18287F5EF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24" r="9334" b="3"/>
          <a:stretch/>
        </p:blipFill>
        <p:spPr>
          <a:xfrm>
            <a:off x="6942582" y="-9"/>
            <a:ext cx="2201418" cy="40050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75535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BAD6-4813-DF32-F668-C3D8C24E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199" y="4440602"/>
            <a:ext cx="5328141" cy="1645920"/>
          </a:xfrm>
        </p:spPr>
        <p:txBody>
          <a:bodyPr anchor="ctr">
            <a:normAutofit/>
          </a:bodyPr>
          <a:lstStyle/>
          <a:p>
            <a:r>
              <a:rPr lang="en-US" b="1" dirty="0"/>
              <a:t>cam’s 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B887-C5F0-784B-F0DE-D9F4270E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6040B-C1CC-62CA-61E2-235AC92A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25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77A8EF-6DD7-6C6B-9F1B-8A6D685F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90433BD-49E3-F704-A569-D8D21F767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baseball uniform&#10;&#10;AI-generated content may be incorrect.">
            <a:extLst>
              <a:ext uri="{FF2B5EF4-FFF2-40B4-BE49-F238E27FC236}">
                <a16:creationId xmlns:a16="http://schemas.microsoft.com/office/drawing/2014/main" id="{686E246E-D506-71B3-873D-7FA2B0C3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0" r="2846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 baseball player with a baseball glove and a baseball glove&#10;&#10;AI-generated content may be incorrect.">
            <a:extLst>
              <a:ext uri="{FF2B5EF4-FFF2-40B4-BE49-F238E27FC236}">
                <a16:creationId xmlns:a16="http://schemas.microsoft.com/office/drawing/2014/main" id="{44A6A5B3-5DA9-274B-4B2D-73ED547EBB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94" r="28094"/>
          <a:stretch/>
        </p:blipFill>
        <p:spPr>
          <a:xfrm>
            <a:off x="2339520" y="18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9CA80471-87EE-B400-F722-026107B31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451EB388-44B4-CBD6-4E87-FCC221C12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55B08-340F-B8F1-0DC0-29E19B98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1038"/>
            <a:ext cx="2103378" cy="1325563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the power of adjust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4B4300-A45F-4488-357E-5D0BB3E8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E49B63-0D5A-08A5-5013-9D48B49F7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9D308-FC28-AB8C-001F-BABE6043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258171"/>
            <a:ext cx="2103378" cy="3918792"/>
          </a:xfrm>
        </p:spPr>
        <p:txBody>
          <a:bodyPr>
            <a:normAutofit/>
          </a:bodyPr>
          <a:lstStyle/>
          <a:p>
            <a:r>
              <a:rPr lang="en-US" sz="1600" b="1" dirty="0"/>
              <a:t>embrace change</a:t>
            </a:r>
          </a:p>
          <a:p>
            <a:r>
              <a:rPr lang="en-US" sz="1600" b="1" dirty="0"/>
              <a:t>change is the foundation of progress</a:t>
            </a:r>
          </a:p>
          <a:p>
            <a:r>
              <a:rPr lang="en-US" sz="1600" b="1" dirty="0"/>
              <a:t>strategies: adapt, view challenges as opportunities, and learn from every outcome</a:t>
            </a:r>
          </a:p>
          <a:p>
            <a:r>
              <a:rPr lang="en-US" sz="1600" b="1" dirty="0"/>
              <a:t>process grief and loss</a:t>
            </a:r>
          </a:p>
          <a:p>
            <a:r>
              <a:rPr lang="en-US" sz="1600" b="1" dirty="0"/>
              <a:t>share your 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C5F1C-7B5B-708C-9A0A-E37137FD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3F00F-87D3-6C63-B85B-7FB12894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51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Close-up of ocean wave">
            <a:extLst>
              <a:ext uri="{FF2B5EF4-FFF2-40B4-BE49-F238E27FC236}">
                <a16:creationId xmlns:a16="http://schemas.microsoft.com/office/drawing/2014/main" id="{D41906AE-5748-F6C3-0685-264822C3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" r="517"/>
          <a:stretch/>
        </p:blipFill>
        <p:spPr bwMode="auto">
          <a:xfrm>
            <a:off x="135731" y="136525"/>
            <a:ext cx="8867728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5FA2B-40C0-63AD-EF1F-4DCBD514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38" y="1018607"/>
            <a:ext cx="7623913" cy="18666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500" b="1" dirty="0"/>
              <a:t>if I make this change will it be worth it</a:t>
            </a:r>
            <a:br>
              <a:rPr lang="en-US" sz="3500" b="1" dirty="0">
                <a:solidFill>
                  <a:srgbClr val="FFFFFF"/>
                </a:solidFill>
              </a:rPr>
            </a:br>
            <a:br>
              <a:rPr lang="en-US" sz="3500" b="1" dirty="0">
                <a:solidFill>
                  <a:srgbClr val="FFFFFF"/>
                </a:solidFill>
              </a:rPr>
            </a:br>
            <a:r>
              <a:rPr lang="en-US" sz="3500" b="1" dirty="0"/>
              <a:t>risk</a:t>
            </a:r>
            <a:r>
              <a:rPr lang="en-US" sz="3500" b="1" dirty="0">
                <a:solidFill>
                  <a:srgbClr val="FFFFFF"/>
                </a:solidFill>
              </a:rPr>
              <a:t>                     </a:t>
            </a:r>
            <a:r>
              <a:rPr lang="en-US" sz="3500" b="1" dirty="0"/>
              <a:t>change                    reward</a:t>
            </a:r>
            <a:br>
              <a:rPr lang="en-US" sz="3500" b="1" dirty="0"/>
            </a:br>
            <a:r>
              <a:rPr lang="en-US" sz="3500" b="1" dirty="0"/>
              <a:t>known                                            unknown</a:t>
            </a:r>
            <a:br>
              <a:rPr lang="en-US" sz="3500" b="1" dirty="0"/>
            </a:br>
            <a:endParaRPr lang="en-US" sz="35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113B31A-FCCF-F97D-72CF-BCA90B8DC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73" y="3205019"/>
            <a:ext cx="8689805" cy="1136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Vacillate/oscillate  - most people fear change 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7852F-C34B-DA45-3045-1B2693C2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8CEAB-1EEE-A42F-2023-87C988ED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99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EE9B-21D9-9A81-CF00-E8C42418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7" y="144202"/>
            <a:ext cx="6751782" cy="732490"/>
          </a:xfrm>
        </p:spPr>
        <p:txBody>
          <a:bodyPr anchor="b">
            <a:normAutofit/>
          </a:bodyPr>
          <a:lstStyle/>
          <a:p>
            <a:r>
              <a:rPr lang="en-US" sz="3600" dirty="0"/>
              <a:t> reduce the fear of change</a:t>
            </a:r>
          </a:p>
        </p:txBody>
      </p:sp>
      <p:pic>
        <p:nvPicPr>
          <p:cNvPr id="9" name="Picture 8" descr="A rodent in a wheel&#10;&#10;AI-generated content may be incorrect.">
            <a:extLst>
              <a:ext uri="{FF2B5EF4-FFF2-40B4-BE49-F238E27FC236}">
                <a16:creationId xmlns:a16="http://schemas.microsoft.com/office/drawing/2014/main" id="{77743B7C-CCBE-E132-EBB6-CDF15540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63" r="23075" b="1"/>
          <a:stretch/>
        </p:blipFill>
        <p:spPr>
          <a:xfrm>
            <a:off x="590335" y="1106564"/>
            <a:ext cx="4837162" cy="45742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B9ED2-FECF-22C8-8AC9-0CB50DA8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478" y="1280044"/>
            <a:ext cx="3098381" cy="3447832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is this in line with the essence of who </a:t>
            </a:r>
            <a:r>
              <a:rPr lang="en-US" sz="1800" b="1" dirty="0" err="1"/>
              <a:t>i</a:t>
            </a:r>
            <a:r>
              <a:rPr lang="en-US" sz="1800" b="1" dirty="0"/>
              <a:t> am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does this celebrate my unique skills and gifts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am </a:t>
            </a:r>
            <a:r>
              <a:rPr lang="en-US" sz="1800" b="1" dirty="0" err="1"/>
              <a:t>i</a:t>
            </a:r>
            <a:r>
              <a:rPr lang="en-US" sz="1800" b="1" dirty="0"/>
              <a:t> taking responsibility for my emotions, actions and behavior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how does this impact others around me and the world as a whole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does this moment or action contribute to my longevity and health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is my mind at peace and my spirit content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9E125-2928-3324-0337-E3C61711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CC63D-801F-58ED-5F76-4BDF155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5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742539-3A09-97DF-ECD2-000798E6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DFDA2-DF80-DA86-18B4-A1544298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the power of celebrate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100DF-738C-839B-D81D-68C9F1ACE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2000" b="1" dirty="0"/>
              <a:t>count your blessings</a:t>
            </a:r>
          </a:p>
          <a:p>
            <a:r>
              <a:rPr lang="en-US" sz="2000" b="1" dirty="0"/>
              <a:t>find those that need your help</a:t>
            </a:r>
          </a:p>
          <a:p>
            <a:r>
              <a:rPr lang="en-US" sz="2000" b="1" dirty="0"/>
              <a:t>let your superpowers shine</a:t>
            </a:r>
          </a:p>
          <a:p>
            <a:r>
              <a:rPr lang="en-US" sz="2000" b="1" dirty="0"/>
              <a:t>share your why</a:t>
            </a:r>
          </a:p>
          <a:p>
            <a:r>
              <a:rPr lang="en-US" sz="2000" b="1" dirty="0"/>
              <a:t>success stacking</a:t>
            </a:r>
          </a:p>
          <a:p>
            <a:r>
              <a:rPr lang="en-US" sz="2000" b="1" dirty="0"/>
              <a:t>percolate peace</a:t>
            </a:r>
          </a:p>
        </p:txBody>
      </p:sp>
      <p:pic>
        <p:nvPicPr>
          <p:cNvPr id="5" name="Picture 4" descr="A cup of coffee with butterflies flying out of it&#10;&#10;AI-generated content may be incorrect.">
            <a:extLst>
              <a:ext uri="{FF2B5EF4-FFF2-40B4-BE49-F238E27FC236}">
                <a16:creationId xmlns:a16="http://schemas.microsoft.com/office/drawing/2014/main" id="{2F14A289-83AA-976E-B93C-1C1FAEEF7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1" r="2076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B6B32-040A-1EB2-25B3-09FBFAD2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F231B-740A-CBBE-20C8-CF14458C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9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23DE3-BCC0-B432-3EAD-745A78D4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194" y="1574697"/>
            <a:ext cx="4688333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As you take the next step, what do you want to take with you?</a:t>
            </a:r>
            <a:br>
              <a:rPr lang="en-US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endParaRPr lang="en-US" sz="2200" b="1" dirty="0"/>
          </a:p>
        </p:txBody>
      </p:sp>
      <p:pic>
        <p:nvPicPr>
          <p:cNvPr id="5" name="Picture 4" descr="Legs of person in athletic shoes and leggings running on wet path">
            <a:extLst>
              <a:ext uri="{FF2B5EF4-FFF2-40B4-BE49-F238E27FC236}">
                <a16:creationId xmlns:a16="http://schemas.microsoft.com/office/drawing/2014/main" id="{2D5F9FC6-8759-678B-F789-9648A93DD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85" r="40716" b="-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23F8B791-8934-697B-282F-4CBB7E42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52" y="5854158"/>
            <a:ext cx="2453862" cy="134203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79E69-C3A5-CD18-B700-AFBFBCEA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C57C-8F00-7822-3150-AAD2FFCB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D5478-EB2E-A491-09E4-0C05C1D0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74169"/>
            <a:ext cx="8181594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/>
              <a:t>about me</a:t>
            </a:r>
          </a:p>
        </p:txBody>
      </p:sp>
      <p:pic>
        <p:nvPicPr>
          <p:cNvPr id="7" name="Content Placeholder 6" descr="A young child in a yellow dress standing on a couch&#10;&#10;AI-generated content may be incorrect.">
            <a:extLst>
              <a:ext uri="{FF2B5EF4-FFF2-40B4-BE49-F238E27FC236}">
                <a16:creationId xmlns:a16="http://schemas.microsoft.com/office/drawing/2014/main" id="{F7990503-2755-E27E-A4E2-46EF677C7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7823" b="-3"/>
          <a:stretch/>
        </p:blipFill>
        <p:spPr>
          <a:xfrm>
            <a:off x="67307" y="735867"/>
            <a:ext cx="3533955" cy="3636715"/>
          </a:xfrm>
          <a:prstGeom prst="rect">
            <a:avLst/>
          </a:prstGeom>
        </p:spPr>
      </p:pic>
      <p:pic>
        <p:nvPicPr>
          <p:cNvPr id="9" name="Picture 8" descr="A framed picture of a baby&#10;&#10;AI-generated content may be incorrect.">
            <a:extLst>
              <a:ext uri="{FF2B5EF4-FFF2-40B4-BE49-F238E27FC236}">
                <a16:creationId xmlns:a16="http://schemas.microsoft.com/office/drawing/2014/main" id="{2AE49230-05B2-CFA1-67E3-1BD7FBF5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68"/>
          <a:stretch/>
        </p:blipFill>
        <p:spPr>
          <a:xfrm>
            <a:off x="3668568" y="47752"/>
            <a:ext cx="5473145" cy="4995303"/>
          </a:xfrm>
          <a:prstGeom prst="rect">
            <a:avLst/>
          </a:prstGeom>
        </p:spPr>
      </p:pic>
      <p:sp>
        <p:nvSpPr>
          <p:cNvPr id="56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5575131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CFACD-E862-9C9B-A99D-8FA49B9C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B06DF-3630-35D9-9C1F-736A48C1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8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E061-A75C-92DB-3099-CA512FC3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/>
              <a:t>Thank You!!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8C4D-DD33-7DD7-4D16-85F136778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4708"/>
            <a:ext cx="8229600" cy="4525963"/>
          </a:xfrm>
        </p:spPr>
        <p:txBody>
          <a:bodyPr/>
          <a:lstStyle/>
          <a:p>
            <a:r>
              <a:rPr lang="en-US" sz="3200" b="1" dirty="0" err="1"/>
              <a:t>elizabeth</a:t>
            </a:r>
            <a:r>
              <a:rPr lang="en-US" sz="3200" b="1" dirty="0"/>
              <a:t> </a:t>
            </a:r>
            <a:r>
              <a:rPr lang="en-US" sz="3200" b="1" dirty="0" err="1"/>
              <a:t>hamilton-guarino</a:t>
            </a:r>
            <a:endParaRPr lang="en-US" sz="3200" b="1" dirty="0"/>
          </a:p>
          <a:p>
            <a:r>
              <a:rPr lang="en-US" sz="3200" b="1" dirty="0"/>
              <a:t>elizabethguarino.com</a:t>
            </a:r>
          </a:p>
          <a:p>
            <a:r>
              <a:rPr lang="en-US" sz="3200" b="1" dirty="0"/>
              <a:t>besteveryou.com</a:t>
            </a:r>
          </a:p>
          <a:p>
            <a:r>
              <a:rPr lang="en-US" sz="3200" b="1" dirty="0" err="1"/>
              <a:t>instagram</a:t>
            </a:r>
            <a:r>
              <a:rPr lang="en-US" sz="3200" b="1" dirty="0"/>
              <a:t>: </a:t>
            </a:r>
            <a:r>
              <a:rPr lang="en-US" sz="3200" b="1" dirty="0" err="1"/>
              <a:t>elizabethguarino_official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04B558-D89E-AF35-1E6D-AE6F8485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63" y="4671486"/>
            <a:ext cx="675302" cy="675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E288DB-48F3-27E0-C75F-6C626606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151" y="5583815"/>
            <a:ext cx="655380" cy="655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8072C1-636F-E7B7-136E-F414ADD0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220" y="4671486"/>
            <a:ext cx="655379" cy="655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40B763-00E6-4C2A-92D3-E7D7A3C7B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103" y="5583815"/>
            <a:ext cx="676160" cy="676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1DCCA1-9C5C-A048-8FED-D321722AA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504" y="4614872"/>
            <a:ext cx="649256" cy="6492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765C1D-CA76-CFF4-7CD3-553D99383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577" y="5676178"/>
            <a:ext cx="583797" cy="5837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73E442-E687-EC3A-5D87-2CFA8FBBC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091" y="4614872"/>
            <a:ext cx="665205" cy="6652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DFEBF3-21F4-318F-A891-C93774A7B5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578" y="5679390"/>
            <a:ext cx="665205" cy="6652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284A31-B924-671F-6B56-0D7E6FCE7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8999" y="4614872"/>
            <a:ext cx="523480" cy="523480"/>
          </a:xfrm>
          <a:prstGeom prst="rect">
            <a:avLst/>
          </a:prstGeom>
        </p:spPr>
      </p:pic>
      <p:pic>
        <p:nvPicPr>
          <p:cNvPr id="31" name="Picture 30" descr="A logo for a sports team&#10;&#10;AI-generated content may be incorrect.">
            <a:extLst>
              <a:ext uri="{FF2B5EF4-FFF2-40B4-BE49-F238E27FC236}">
                <a16:creationId xmlns:a16="http://schemas.microsoft.com/office/drawing/2014/main" id="{884D1A76-647F-3ACE-BAF0-DEF96AE2AB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9330" y="1761033"/>
            <a:ext cx="1905000" cy="1905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31704-F445-A7DC-0721-FA75F084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13C70-87CC-9329-43EE-D16D5689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B3107-3817-6FC4-77C0-EB014531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41" y="334483"/>
            <a:ext cx="8401759" cy="2119457"/>
          </a:xfrm>
        </p:spPr>
        <p:txBody>
          <a:bodyPr>
            <a:normAutofit fontScale="90000"/>
          </a:bodyPr>
          <a:lstStyle/>
          <a:p>
            <a:r>
              <a:rPr lang="en-US" sz="9600" b="1" dirty="0"/>
              <a:t>the power of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C0F9-84BA-E747-8EE4-9FD7075E5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16" y="3332027"/>
            <a:ext cx="4151601" cy="28778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 algn="ctr">
              <a:buNone/>
            </a:pPr>
            <a:r>
              <a:rPr lang="en-US" sz="2000" b="1" dirty="0"/>
              <a:t>what </a:t>
            </a:r>
            <a:r>
              <a:rPr lang="en-US" sz="2000" b="1" dirty="0" err="1"/>
              <a:t>i</a:t>
            </a:r>
            <a:r>
              <a:rPr lang="en-US" sz="2000" b="1" dirty="0"/>
              <a:t> want you to know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what </a:t>
            </a:r>
            <a:r>
              <a:rPr lang="en-US" sz="2000" b="1" dirty="0" err="1"/>
              <a:t>i</a:t>
            </a:r>
            <a:r>
              <a:rPr lang="en-US" sz="2000" b="1" dirty="0"/>
              <a:t> don’t want you to know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CA010536-C256-ACA4-B1C8-3B2671A84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983" y="3322791"/>
            <a:ext cx="4151601" cy="28062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 algn="ctr">
              <a:buNone/>
            </a:pPr>
            <a:r>
              <a:rPr lang="en-US" sz="2000" b="1" dirty="0"/>
              <a:t>what you want me to know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what you don’t want me to know</a:t>
            </a:r>
          </a:p>
        </p:txBody>
      </p:sp>
      <p:pic>
        <p:nvPicPr>
          <p:cNvPr id="5" name="Graphic 4" descr="Add with solid fill">
            <a:extLst>
              <a:ext uri="{FF2B5EF4-FFF2-40B4-BE49-F238E27FC236}">
                <a16:creationId xmlns:a16="http://schemas.microsoft.com/office/drawing/2014/main" id="{37658B37-9900-05FE-52FD-9924275E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89747">
            <a:off x="4084609" y="4046534"/>
            <a:ext cx="914400" cy="914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012FF-4A0C-3A00-3040-4172FED9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A6037-B480-04ED-56E5-3C85F397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9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AF912B-A307-71FD-176E-88C9645C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C3D3C-EDAA-65CD-4D2E-C07BF21B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424218"/>
            <a:ext cx="2699626" cy="1738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the power of I-ME-US-WE</a:t>
            </a:r>
          </a:p>
        </p:txBody>
      </p:sp>
      <p:pic>
        <p:nvPicPr>
          <p:cNvPr id="6" name="Picture 5" descr="A child sleeping in a hospital bed&#10;&#10;AI-generated content may be incorrect.">
            <a:extLst>
              <a:ext uri="{FF2B5EF4-FFF2-40B4-BE49-F238E27FC236}">
                <a16:creationId xmlns:a16="http://schemas.microsoft.com/office/drawing/2014/main" id="{2C7E517F-2985-BECE-22C2-5A9F1B52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" r="17645" b="3"/>
          <a:stretch/>
        </p:blipFill>
        <p:spPr>
          <a:xfrm>
            <a:off x="3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9" name="Picture 8" descr="A young child wearing a baseball cap and green shirt&#10;&#10;AI-generated content may be incorrect.">
            <a:extLst>
              <a:ext uri="{FF2B5EF4-FFF2-40B4-BE49-F238E27FC236}">
                <a16:creationId xmlns:a16="http://schemas.microsoft.com/office/drawing/2014/main" id="{63B448AB-E31C-AD58-3FAD-5DA470396C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32151"/>
          <a:stretch/>
        </p:blipFill>
        <p:spPr>
          <a:xfrm>
            <a:off x="4514850" y="10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4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807C6-6C0C-6485-6A37-BF16DE6BD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0" y="4562856"/>
            <a:ext cx="5177791" cy="1600200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your 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5942-39AE-95C0-D905-737F35F1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971DB-CA7E-4311-F6E0-0940C035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8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633619"/>
            <a:ext cx="320953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4D9F3-CE9C-7CD8-6C5F-744352833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586" y="-224028"/>
            <a:ext cx="5702828" cy="11064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ten factors of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1171300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2093976"/>
            <a:ext cx="249631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F4E00-7F6F-B1B5-3B95-6FE341094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68" y="641639"/>
            <a:ext cx="2559164" cy="3560251"/>
          </a:xfrm>
        </p:spPr>
        <p:txBody>
          <a:bodyPr vert="horz" lIns="91440" tIns="45720" rIns="91440" bIns="45720" rtlCol="0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VISUALIZE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imagine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believe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focus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ACTUALIZE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plan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ask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network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AMPLIFY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collaborate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sustain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adjust</a:t>
            </a:r>
          </a:p>
          <a:p>
            <a:pPr algn="l" defTabSz="91440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celebrate</a:t>
            </a:r>
          </a:p>
        </p:txBody>
      </p:sp>
      <p:pic>
        <p:nvPicPr>
          <p:cNvPr id="5" name="Picture 4" descr="A pink and white background with text&#10;&#10;AI-generated content may be incorrect.">
            <a:extLst>
              <a:ext uri="{FF2B5EF4-FFF2-40B4-BE49-F238E27FC236}">
                <a16:creationId xmlns:a16="http://schemas.microsoft.com/office/drawing/2014/main" id="{107E21EF-DB0E-B7B3-D636-F20172FB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0" y="882396"/>
            <a:ext cx="4992624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7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FC44-2673-EC01-193E-C2490009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AEE75F-4304-D728-2E4E-33B9B5DE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891" y="230187"/>
            <a:ext cx="8168217" cy="61261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EF921-33F3-8ECD-31E4-A9C01910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5EF5-C260-51B2-6AFF-5C1B4153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5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CD379-A51B-9CD2-134F-CB25128B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895D5-75FD-570A-BE86-076AE690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dirty="0"/>
              <a:t>the power of gratitude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D1C1F-9443-189D-6E82-017171EE7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r>
              <a:rPr lang="en-US" sz="1900" b="1" dirty="0"/>
              <a:t>root in gratitude, foundation</a:t>
            </a:r>
          </a:p>
          <a:p>
            <a:r>
              <a:rPr lang="en-US" sz="1900" b="1" dirty="0"/>
              <a:t>gratitude transforms stress into strength</a:t>
            </a:r>
          </a:p>
          <a:p>
            <a:r>
              <a:rPr lang="en-US" sz="1900" b="1" dirty="0"/>
              <a:t>benefits: improved mental focus, resilience, and team cohesion</a:t>
            </a:r>
          </a:p>
          <a:p>
            <a:r>
              <a:rPr lang="en-US" sz="1900" b="1" dirty="0"/>
              <a:t>gratitude flip</a:t>
            </a:r>
          </a:p>
          <a:p>
            <a:r>
              <a:rPr lang="en-US" sz="1900" b="1" dirty="0"/>
              <a:t>perspective</a:t>
            </a:r>
          </a:p>
        </p:txBody>
      </p:sp>
      <p:pic>
        <p:nvPicPr>
          <p:cNvPr id="6" name="Picture 5" descr="A quote on a blurry background&#10;&#10;AI-generated content may be incorrect.">
            <a:extLst>
              <a:ext uri="{FF2B5EF4-FFF2-40B4-BE49-F238E27FC236}">
                <a16:creationId xmlns:a16="http://schemas.microsoft.com/office/drawing/2014/main" id="{374854C2-BB24-1D90-0365-31143A5E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86" y="1381887"/>
            <a:ext cx="4094226" cy="409422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6813F-9CFE-BC92-BF48-36825968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DD25-3D4B-470A-3779-C56ECF11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dirty="0"/>
              <a:t>the power of true success</a:t>
            </a:r>
          </a:p>
        </p:txBody>
      </p:sp>
      <p:sp>
        <p:nvSpPr>
          <p:cNvPr id="6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let’s redefine success personally and professionally</a:t>
            </a:r>
          </a:p>
          <a:p>
            <a:r>
              <a:rPr lang="en-US" sz="2000" b="1" dirty="0"/>
              <a:t>success isn’t confined to money, analytics, trophies, accolades, and whatever else</a:t>
            </a:r>
          </a:p>
          <a:p>
            <a:r>
              <a:rPr lang="en-US" sz="2000" b="1" dirty="0"/>
              <a:t>definitions of success change as we change, grow and age</a:t>
            </a:r>
          </a:p>
          <a:p>
            <a:r>
              <a:rPr lang="en-US" sz="2000" b="1" dirty="0"/>
              <a:t>let’s talk about </a:t>
            </a:r>
            <a:r>
              <a:rPr lang="en-US" sz="2000" b="1" dirty="0" err="1"/>
              <a:t>enoughness</a:t>
            </a:r>
            <a:endParaRPr lang="en-US" sz="2000" b="1" dirty="0"/>
          </a:p>
          <a:p>
            <a:endParaRPr lang="en-US" sz="2000" b="1" dirty="0"/>
          </a:p>
          <a:p>
            <a:endParaRPr lang="en-US" sz="1900" dirty="0"/>
          </a:p>
        </p:txBody>
      </p:sp>
      <p:pic>
        <p:nvPicPr>
          <p:cNvPr id="19" name="Picture 18" descr="A gold heart with stars from strings&#10;&#10;AI-generated content may be incorrect.">
            <a:extLst>
              <a:ext uri="{FF2B5EF4-FFF2-40B4-BE49-F238E27FC236}">
                <a16:creationId xmlns:a16="http://schemas.microsoft.com/office/drawing/2014/main" id="{C02186FA-6C32-2FCA-852E-A4BB33A7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16" y="1376756"/>
            <a:ext cx="4094226" cy="41044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4E6D0-496D-8597-8585-36026EB2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2B12D-1CBE-0BD2-B604-B591A501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34545</TotalTime>
  <Words>719</Words>
  <Application>Microsoft Office PowerPoint</Application>
  <PresentationFormat>On-screen Show (4:3)</PresentationFormat>
  <Paragraphs>222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Arial</vt:lpstr>
      <vt:lpstr>Calibri</vt:lpstr>
      <vt:lpstr>Office Theme</vt:lpstr>
      <vt:lpstr>little east conference summit  breakthrough to your best success</vt:lpstr>
      <vt:lpstr>about me</vt:lpstr>
      <vt:lpstr>about me</vt:lpstr>
      <vt:lpstr>the power of YOU</vt:lpstr>
      <vt:lpstr>the power of I-ME-US-WE</vt:lpstr>
      <vt:lpstr>the ten factors of success</vt:lpstr>
      <vt:lpstr>PowerPoint Presentation</vt:lpstr>
      <vt:lpstr>the power of gratitude</vt:lpstr>
      <vt:lpstr>the power of true success</vt:lpstr>
      <vt:lpstr>purpose and impact</vt:lpstr>
      <vt:lpstr>VISUALIZE imagine-believe-focus</vt:lpstr>
      <vt:lpstr>the power of imagine</vt:lpstr>
      <vt:lpstr>the power of believe</vt:lpstr>
      <vt:lpstr>the power of focus</vt:lpstr>
      <vt:lpstr>ACTUALIZE plan-ask-network</vt:lpstr>
      <vt:lpstr>the power of plan</vt:lpstr>
      <vt:lpstr>the power of asking</vt:lpstr>
      <vt:lpstr>the power of network</vt:lpstr>
      <vt:lpstr>AMPLIFY collaborate-sustain-adjust-celebrate</vt:lpstr>
      <vt:lpstr>the power of collaborate</vt:lpstr>
      <vt:lpstr> teamwork  what makes a great team</vt:lpstr>
      <vt:lpstr>the power of sustain</vt:lpstr>
      <vt:lpstr>the power of adjust</vt:lpstr>
      <vt:lpstr>the power of your story</vt:lpstr>
      <vt:lpstr>the power of adjust</vt:lpstr>
      <vt:lpstr>if I make this change will it be worth it  risk                     change                    reward known                                            unknown </vt:lpstr>
      <vt:lpstr> reduce the fear of change</vt:lpstr>
      <vt:lpstr>the power of celebrate</vt:lpstr>
      <vt:lpstr>As you take the next step, what do you want to take with you?    </vt:lpstr>
      <vt:lpstr>Thank You!!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Elizabeth Hamilton-Guarino</cp:lastModifiedBy>
  <cp:revision>23</cp:revision>
  <cp:lastPrinted>2025-01-22T19:47:32Z</cp:lastPrinted>
  <dcterms:created xsi:type="dcterms:W3CDTF">2013-01-27T09:14:16Z</dcterms:created>
  <dcterms:modified xsi:type="dcterms:W3CDTF">2025-01-25T18:34:47Z</dcterms:modified>
  <cp:category/>
</cp:coreProperties>
</file>